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314" r:id="rId4"/>
    <p:sldId id="315" r:id="rId5"/>
    <p:sldId id="316" r:id="rId6"/>
    <p:sldId id="331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0" r:id="rId15"/>
    <p:sldId id="328" r:id="rId16"/>
    <p:sldId id="329" r:id="rId17"/>
    <p:sldId id="29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F56-8625-4C6A-913C-9785EC13299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B43E-2104-44E7-BD29-EAACB42D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E51E-D7DF-4E4C-BE49-E2FD92F8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78" y="1765300"/>
            <a:ext cx="8266043" cy="1380599"/>
          </a:xfrm>
        </p:spPr>
        <p:txBody>
          <a:bodyPr/>
          <a:lstStyle/>
          <a:p>
            <a:r>
              <a:rPr lang="ru-RU" dirty="0"/>
              <a:t>Массивы. Лабиринт с тупиками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D5831-8EFF-428C-8F6D-DA2212775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4" y="1056006"/>
            <a:ext cx="10515675" cy="46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Общий вид проверок после поворота направо:</a:t>
            </a:r>
          </a:p>
          <a:p>
            <a:pPr>
              <a:lnSpc>
                <a:spcPct val="115000"/>
              </a:lnSpc>
            </a:pPr>
            <a:endParaRPr lang="ru-RU"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48D5A-2E81-4373-B9D8-182967A3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57" y="1587017"/>
            <a:ext cx="6480750" cy="467016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4141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4" y="1201469"/>
            <a:ext cx="10515676" cy="46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Общий вид проверок после проезда прямо в повороте направо: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3827C1-76DA-449B-8A22-372A9255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84" y="1795245"/>
            <a:ext cx="6509755" cy="404241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5414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1178101"/>
            <a:ext cx="9841060" cy="46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Общий вид проверок после поворота налево: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FA9F31-6C78-4D13-AD4E-30A5D8E4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54" y="1831207"/>
            <a:ext cx="6608506" cy="433613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4694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771012" y="1056107"/>
            <a:ext cx="9841060" cy="46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Общий вид проверок после проезда прямо: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CD658-4CCE-4C32-BA3C-3671CBAF1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73" y="1688819"/>
            <a:ext cx="6760253" cy="422905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8286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771012" y="1056107"/>
            <a:ext cx="9841060" cy="112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После получения прохождения лабиринта, необходимо выкинуть 0 из массива. Реализуйте этот алгоритм в отдельной подпрограмме: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D2A4A-1DDE-424A-90DB-4AFF10DF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29" y="2458901"/>
            <a:ext cx="8739942" cy="37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8C0C13-ADC6-47FC-9535-B1214114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159"/>
            <a:ext cx="12192000" cy="53631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55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1305917"/>
            <a:ext cx="10515675" cy="350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Задача 3.3.2 (самостоятельная)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Реализуйте алгоритм прохождения лабиринта по правилу правой руки с записью траектории в массив.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Заезжая в тупик, робот должен понимать это и удалять из массива путь тупика. После финиша должен остаться массив с траекторией, который будет игнорировать тупик.  Выведите массив на экран робота в несколько столбцов. 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На черном пятне робот должен развернуться и преобразовать готовый массив без тупиков в массив траектории таким образом, чтобы вернуться в начало.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293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1008994"/>
            <a:ext cx="10515674" cy="279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Задача 3.3.1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: Реализуйте алгоритм прохождения лабиринта по правилу правой руки с записью траектории в массив. Заезжая в тупик, робот должен понимать это и удалять из массива путь по тупику. После финиша должен остаться массив с траекторией, который будет игнорировать тупик.  Выведите массив на экран робота в несколько столбцов. Выводите массив минимум 2 секунды. 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Даны подпрограммы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Вперед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Направо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Налево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</a:t>
            </a:r>
          </a:p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Кодируем их следующим образом: вперед - 3, направо - 1, налево - 2. </a:t>
            </a:r>
          </a:p>
          <a:p>
            <a:pPr>
              <a:lnSpc>
                <a:spcPct val="115000"/>
              </a:lnSpc>
              <a:spcBef>
                <a:spcPts val="900"/>
              </a:spcBef>
            </a:pPr>
            <a:endParaRPr lang="ru-RU" sz="2400" dirty="0">
              <a:solidFill>
                <a:srgbClr val="333333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ru-RU" sz="2000" dirty="0"/>
          </a:p>
        </p:txBody>
      </p:sp>
      <p:sp>
        <p:nvSpPr>
          <p:cNvPr id="7" name="Скругленный прямоугольник 20">
            <a:extLst>
              <a:ext uri="{FF2B5EF4-FFF2-40B4-BE49-F238E27FC236}">
                <a16:creationId xmlns:a16="http://schemas.microsoft.com/office/drawing/2014/main" id="{C69E5BAA-F88A-463B-B1BD-5FA14C48A4D2}"/>
              </a:ext>
            </a:extLst>
          </p:cNvPr>
          <p:cNvSpPr/>
          <p:nvPr/>
        </p:nvSpPr>
        <p:spPr>
          <a:xfrm>
            <a:off x="1714500" y="4709677"/>
            <a:ext cx="8978900" cy="1277557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A2F6C480-5B10-4648-B9AB-A48275934D46}"/>
              </a:ext>
            </a:extLst>
          </p:cNvPr>
          <p:cNvSpPr txBox="1"/>
          <p:nvPr/>
        </p:nvSpPr>
        <p:spPr>
          <a:xfrm>
            <a:off x="2044700" y="4599532"/>
            <a:ext cx="8305799" cy="1387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Пример массива: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mas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= [3, 1, 3, 3, 2, 3, 3] — вперед, направо, вперед, вперед, налево, вперед, вперед.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4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92330" y="1216451"/>
            <a:ext cx="6879747" cy="335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Реализация в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TRIK Studio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: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Объявите переменные: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 — индекс элемента в массиве;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 err="1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mas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 — новый массив для хранения маршрута, где нулевой элемент 0;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x, y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— координаты для вывода элементов на экран;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 err="1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flag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 — флаг для определения выхода из тупика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263;p38">
            <a:extLst>
              <a:ext uri="{FF2B5EF4-FFF2-40B4-BE49-F238E27FC236}">
                <a16:creationId xmlns:a16="http://schemas.microsoft.com/office/drawing/2014/main" id="{1B9583A5-7CF0-4BBD-B092-23B495ED90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0499" y="1865976"/>
            <a:ext cx="2349773" cy="30561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B3D7C32F-4950-4E77-AAA9-EEC2CFC9AD40}"/>
              </a:ext>
            </a:extLst>
          </p:cNvPr>
          <p:cNvSpPr/>
          <p:nvPr/>
        </p:nvSpPr>
        <p:spPr>
          <a:xfrm>
            <a:off x="1564719" y="5299688"/>
            <a:ext cx="5534968" cy="556153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7D7DB39C-8AE7-4EC4-8C7A-88FA95F25651}"/>
              </a:ext>
            </a:extLst>
          </p:cNvPr>
          <p:cNvSpPr txBox="1"/>
          <p:nvPr/>
        </p:nvSpPr>
        <p:spPr>
          <a:xfrm>
            <a:off x="1698471" y="5243840"/>
            <a:ext cx="5395539" cy="5018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i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(</a:t>
            </a:r>
            <a:r>
              <a:rPr lang="ru-RU" sz="2400" i="1" dirty="0" err="1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flag</a:t>
            </a:r>
            <a:r>
              <a:rPr lang="ru-RU" sz="2400" i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 = 1 — поднят ; </a:t>
            </a:r>
            <a:r>
              <a:rPr lang="ru-RU" sz="2400" i="1" dirty="0" err="1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flag</a:t>
            </a:r>
            <a:r>
              <a:rPr lang="ru-RU" sz="2400" i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 = 0 — опущен)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2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1309429"/>
            <a:ext cx="10515674" cy="488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При решении необходимы несколько проверок: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Робот оказался в тупике. 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Определяется двойным поворотом налево, т.е. два раза пришла двойка – поднимаем флаг: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flag = 1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Робот двигается по тупику.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Флаг поднят и сумма пришедшего значения и предыдущего </a:t>
            </a: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кратна тройке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: 2+1, 1+2 или 3+3.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Робот вышел из тупика.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Возможны три варианта: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672" indent="-3474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Вход в тупик 1 (направо), выход 1 (направо)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672" indent="-3474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Вход в тупик 3 (прямо), выход 1 (направо), 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672" indent="-3474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Montserrat" panose="020B0604020202020204" charset="-52"/>
                <a:cs typeface="Calibri" panose="020F0502020204030204" pitchFamily="34" charset="0"/>
              </a:rPr>
              <a:t>Вход в тупик 1 (направо), выход 3 (прямо)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956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8090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765844" y="1166540"/>
            <a:ext cx="6879747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Рассмотрим 3 варианта тупиков: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BD93B20-CE26-4D04-80B6-8E500DC9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2" y="2172532"/>
            <a:ext cx="4047808" cy="300037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279ACD-4EEA-4E9E-A13A-9F89755D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663" y="2172532"/>
            <a:ext cx="3005074" cy="23105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DAF93E9-C4EC-4080-9DF5-3ACF5437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764" y="2172532"/>
            <a:ext cx="3620899" cy="29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745845" y="938758"/>
            <a:ext cx="9807505" cy="86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Реализуйте алгоритм записи траектории в массив с остановкой по датчику освещенности или откройте готовую программу: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665B0-47E0-4874-BE3E-0F7E1030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16" y="1863974"/>
            <a:ext cx="8066067" cy="4509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97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4" y="1275823"/>
            <a:ext cx="10515676" cy="170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Проверка на равенство с предыдущим элементом. </a:t>
            </a:r>
          </a:p>
          <a:p>
            <a:pPr>
              <a:lnSpc>
                <a:spcPct val="115000"/>
              </a:lnSpc>
            </a:pPr>
            <a:endParaRPr lang="ru-RU" sz="2400" dirty="0">
              <a:solidFill>
                <a:srgbClr val="333333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В повороте налево она самая важная, т.к двойной поворот налево обозначает начало тупика. В этом случае поднимается флаг.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F5E80-B46D-4AA9-BBC2-D57688F8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267" y="3317860"/>
            <a:ext cx="3914775" cy="25812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3449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989092"/>
            <a:ext cx="10515675" cy="207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Проверка на кратность тройке. 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Если сумма текущего и предыдущего элементов кратна тройке, и флаг поднят, значит, робот оказался в тупике.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ример проверки на кратность в повороте направо:</a:t>
            </a:r>
          </a:p>
          <a:p>
            <a:pPr>
              <a:lnSpc>
                <a:spcPct val="115000"/>
              </a:lnSpc>
            </a:pPr>
            <a:endParaRPr lang="ru-RU"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DEFDE3-6C82-4E47-93A0-44908FED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24" y="3675875"/>
            <a:ext cx="5713933" cy="247288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950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Исключение тупиков</a:t>
            </a: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1EB490C8-8E28-4C13-ADE3-56DE338031CE}"/>
              </a:ext>
            </a:extLst>
          </p:cNvPr>
          <p:cNvSpPr txBox="1"/>
          <p:nvPr/>
        </p:nvSpPr>
        <p:spPr>
          <a:xfrm>
            <a:off x="838125" y="989092"/>
            <a:ext cx="10515675" cy="196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Проверка на выход из тупика. 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Если сумма текущего и предыдущего элемента массива больше 3, значит робот вышел из тупика,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флаг можно опустить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и продолжать записывать элементы в массив.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П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ример проверки на выход в повороте направо:</a:t>
            </a:r>
          </a:p>
          <a:p>
            <a:pPr>
              <a:lnSpc>
                <a:spcPct val="115000"/>
              </a:lnSpc>
            </a:pPr>
            <a:endParaRPr lang="ru-RU"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6A8B68-CBD0-44E1-B335-ED487B68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74" y="3686962"/>
            <a:ext cx="5743575" cy="25622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55640650"/>
      </p:ext>
    </p:extLst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13727</TotalTime>
  <Words>294</Words>
  <Application>Microsoft Office PowerPoint</Application>
  <PresentationFormat>Широкоэкранный</PresentationFormat>
  <Paragraphs>64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Montserrat</vt:lpstr>
      <vt:lpstr>Verdana</vt:lpstr>
      <vt:lpstr>TRIKtheme2019</vt:lpstr>
      <vt:lpstr>Массивы. Лабиринт с тупиками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Исключение тупиков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Илья</cp:lastModifiedBy>
  <cp:revision>77</cp:revision>
  <dcterms:created xsi:type="dcterms:W3CDTF">2019-09-12T18:22:40Z</dcterms:created>
  <dcterms:modified xsi:type="dcterms:W3CDTF">2020-04-08T10:26:49Z</dcterms:modified>
</cp:coreProperties>
</file>